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6" r:id="rId4"/>
    <p:sldId id="275" r:id="rId5"/>
    <p:sldId id="271" r:id="rId6"/>
    <p:sldId id="272" r:id="rId7"/>
    <p:sldId id="256" r:id="rId8"/>
    <p:sldId id="277" r:id="rId9"/>
    <p:sldId id="257" r:id="rId10"/>
    <p:sldId id="258" r:id="rId11"/>
    <p:sldId id="259" r:id="rId12"/>
    <p:sldId id="266" r:id="rId13"/>
    <p:sldId id="273" r:id="rId14"/>
    <p:sldId id="274" r:id="rId15"/>
    <p:sldId id="270" r:id="rId16"/>
    <p:sldId id="262" r:id="rId17"/>
    <p:sldId id="263" r:id="rId18"/>
    <p:sldId id="264" r:id="rId19"/>
    <p:sldId id="265" r:id="rId20"/>
    <p:sldId id="267" r:id="rId21"/>
    <p:sldId id="268" r:id="rId22"/>
    <p:sldId id="269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ugra-service.ru/u_img/2007_12/20_08-41-45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-fotki.yandex.ru/get/3800/alla-krutsak.7/0_13571_46838171_X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dmhmao.ru/obsved/priroda/zapoved/malsos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gdb.rferl.org/ED6FE8BD-DB2A-4391-B1D9-EC82DCEAB8FE_mw800_mh600_s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tat17.privet.ru/lr/0a0af7cb0fb3f0f93407fd341d09c50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-fotki.yandex.ru/get/0/markan75.5/0_554_18440d37_X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Картинка 318 из 338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5" descr="p000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2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31" descr="Картинка 957 из 33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27" descr="Картинка 223 из 33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003" y="0"/>
            <a:ext cx="917100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kunical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6" descr="белолобый гусь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8000"/>
          </a:blip>
          <a:srcRect b="42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Картинка 567 из 4606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Fon_Kli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7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115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c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F:\0b7b297e2c3a3d2f1e8c433a8da604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i50c6be88ce4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2603_14.1222682267.732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Картинка 22 из 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Картинка 35 из 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motto.net.ua_40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Экран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Слава</dc:creator>
  <cp:lastModifiedBy>Слава</cp:lastModifiedBy>
  <cp:revision>4</cp:revision>
  <dcterms:created xsi:type="dcterms:W3CDTF">2014-04-09T15:27:44Z</dcterms:created>
  <dcterms:modified xsi:type="dcterms:W3CDTF">2014-04-09T16:07:31Z</dcterms:modified>
</cp:coreProperties>
</file>